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9" r:id="rId5"/>
    <p:sldId id="260" r:id="rId6"/>
    <p:sldId id="27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1872" autoAdjust="0"/>
  </p:normalViewPr>
  <p:slideViewPr>
    <p:cSldViewPr showGuides="1">
      <p:cViewPr varScale="1">
        <p:scale>
          <a:sx n="87" d="100"/>
          <a:sy n="87" d="100"/>
        </p:scale>
        <p:origin x="172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binski, Julia" userId="92323e56-d2d5-4543-8d33-944cfad52146" providerId="ADAL" clId="{5A9F36F4-20E0-4718-870D-FA96416A507C}"/>
    <pc:docChg chg="undo custSel addSld modSld sldOrd">
      <pc:chgData name="Grabinski, Julia" userId="92323e56-d2d5-4543-8d33-944cfad52146" providerId="ADAL" clId="{5A9F36F4-20E0-4718-870D-FA96416A507C}" dt="2018-12-03T14:31:17.175" v="2495" actId="5793"/>
      <pc:docMkLst>
        <pc:docMk/>
      </pc:docMkLst>
      <pc:sldChg chg="modSp">
        <pc:chgData name="Grabinski, Julia" userId="92323e56-d2d5-4543-8d33-944cfad52146" providerId="ADAL" clId="{5A9F36F4-20E0-4718-870D-FA96416A507C}" dt="2018-12-03T14:01:14.103" v="1125" actId="20577"/>
        <pc:sldMkLst>
          <pc:docMk/>
          <pc:sldMk cId="2622187729" sldId="259"/>
        </pc:sldMkLst>
        <pc:spChg chg="mod">
          <ac:chgData name="Grabinski, Julia" userId="92323e56-d2d5-4543-8d33-944cfad52146" providerId="ADAL" clId="{5A9F36F4-20E0-4718-870D-FA96416A507C}" dt="2018-12-03T14:01:14.103" v="1125" actId="20577"/>
          <ac:spMkLst>
            <pc:docMk/>
            <pc:sldMk cId="2622187729" sldId="259"/>
            <ac:spMk id="3" creationId="{43F8C6F1-A943-4D39-875B-98ED58F28E5C}"/>
          </ac:spMkLst>
        </pc:spChg>
      </pc:sldChg>
      <pc:sldChg chg="modSp modNotesTx">
        <pc:chgData name="Grabinski, Julia" userId="92323e56-d2d5-4543-8d33-944cfad52146" providerId="ADAL" clId="{5A9F36F4-20E0-4718-870D-FA96416A507C}" dt="2018-12-03T13:55:44.937" v="654" actId="20577"/>
        <pc:sldMkLst>
          <pc:docMk/>
          <pc:sldMk cId="1169712220" sldId="260"/>
        </pc:sldMkLst>
        <pc:spChg chg="mod">
          <ac:chgData name="Grabinski, Julia" userId="92323e56-d2d5-4543-8d33-944cfad52146" providerId="ADAL" clId="{5A9F36F4-20E0-4718-870D-FA96416A507C}" dt="2018-12-03T13:55:44.937" v="654" actId="20577"/>
          <ac:spMkLst>
            <pc:docMk/>
            <pc:sldMk cId="1169712220" sldId="260"/>
            <ac:spMk id="3" creationId="{B689EC24-5F95-49A4-873C-703EF865DDDD}"/>
          </ac:spMkLst>
        </pc:spChg>
      </pc:sldChg>
      <pc:sldChg chg="modSp ord modAnim">
        <pc:chgData name="Grabinski, Julia" userId="92323e56-d2d5-4543-8d33-944cfad52146" providerId="ADAL" clId="{5A9F36F4-20E0-4718-870D-FA96416A507C}" dt="2018-12-03T14:28:34.007" v="2292"/>
        <pc:sldMkLst>
          <pc:docMk/>
          <pc:sldMk cId="1234515983" sldId="261"/>
        </pc:sldMkLst>
        <pc:spChg chg="mod">
          <ac:chgData name="Grabinski, Julia" userId="92323e56-d2d5-4543-8d33-944cfad52146" providerId="ADAL" clId="{5A9F36F4-20E0-4718-870D-FA96416A507C}" dt="2018-12-03T14:05:24.542" v="1461" actId="20577"/>
          <ac:spMkLst>
            <pc:docMk/>
            <pc:sldMk cId="1234515983" sldId="261"/>
            <ac:spMk id="3" creationId="{9A747477-BF0D-461F-8467-9DB9F1B8D56F}"/>
          </ac:spMkLst>
        </pc:spChg>
      </pc:sldChg>
      <pc:sldChg chg="modSp modAnim modNotesTx">
        <pc:chgData name="Grabinski, Julia" userId="92323e56-d2d5-4543-8d33-944cfad52146" providerId="ADAL" clId="{5A9F36F4-20E0-4718-870D-FA96416A507C}" dt="2018-12-03T14:28:26.987" v="2291"/>
        <pc:sldMkLst>
          <pc:docMk/>
          <pc:sldMk cId="677219232" sldId="262"/>
        </pc:sldMkLst>
        <pc:spChg chg="mod">
          <ac:chgData name="Grabinski, Julia" userId="92323e56-d2d5-4543-8d33-944cfad52146" providerId="ADAL" clId="{5A9F36F4-20E0-4718-870D-FA96416A507C}" dt="2018-12-03T14:05:39.837" v="1462" actId="20577"/>
          <ac:spMkLst>
            <pc:docMk/>
            <pc:sldMk cId="677219232" sldId="262"/>
            <ac:spMk id="3" creationId="{58839642-D396-4B71-9EED-338C88E2A184}"/>
          </ac:spMkLst>
        </pc:spChg>
      </pc:sldChg>
      <pc:sldChg chg="addSp delSp modSp">
        <pc:chgData name="Grabinski, Julia" userId="92323e56-d2d5-4543-8d33-944cfad52146" providerId="ADAL" clId="{5A9F36F4-20E0-4718-870D-FA96416A507C}" dt="2018-12-03T14:25:36.027" v="2276" actId="1076"/>
        <pc:sldMkLst>
          <pc:docMk/>
          <pc:sldMk cId="2024679215" sldId="263"/>
        </pc:sldMkLst>
        <pc:spChg chg="mod">
          <ac:chgData name="Grabinski, Julia" userId="92323e56-d2d5-4543-8d33-944cfad52146" providerId="ADAL" clId="{5A9F36F4-20E0-4718-870D-FA96416A507C}" dt="2018-12-03T14:25:36.027" v="2276" actId="1076"/>
          <ac:spMkLst>
            <pc:docMk/>
            <pc:sldMk cId="2024679215" sldId="263"/>
            <ac:spMk id="2" creationId="{40AA1954-4779-4BDF-8690-C36DE991BA45}"/>
          </ac:spMkLst>
        </pc:spChg>
        <pc:spChg chg="del">
          <ac:chgData name="Grabinski, Julia" userId="92323e56-d2d5-4543-8d33-944cfad52146" providerId="ADAL" clId="{5A9F36F4-20E0-4718-870D-FA96416A507C}" dt="2018-12-03T14:20:07.810" v="2264" actId="478"/>
          <ac:spMkLst>
            <pc:docMk/>
            <pc:sldMk cId="2024679215" sldId="263"/>
            <ac:spMk id="6" creationId="{CD6C75DC-7AAB-4EE9-BDB7-B8F27A0D951C}"/>
          </ac:spMkLst>
        </pc:spChg>
        <pc:picChg chg="add mod modCrop">
          <ac:chgData name="Grabinski, Julia" userId="92323e56-d2d5-4543-8d33-944cfad52146" providerId="ADAL" clId="{5A9F36F4-20E0-4718-870D-FA96416A507C}" dt="2018-12-03T14:25:26.333" v="2275" actId="732"/>
          <ac:picMkLst>
            <pc:docMk/>
            <pc:sldMk cId="2024679215" sldId="263"/>
            <ac:picMk id="7" creationId="{8EE389F2-2A5C-4FAA-94B5-A35139F1A9EA}"/>
          </ac:picMkLst>
        </pc:picChg>
      </pc:sldChg>
      <pc:sldChg chg="modSp modAnim modNotesTx">
        <pc:chgData name="Grabinski, Julia" userId="92323e56-d2d5-4543-8d33-944cfad52146" providerId="ADAL" clId="{5A9F36F4-20E0-4718-870D-FA96416A507C}" dt="2018-12-03T14:28:20.528" v="2290"/>
        <pc:sldMkLst>
          <pc:docMk/>
          <pc:sldMk cId="1293106695" sldId="264"/>
        </pc:sldMkLst>
        <pc:spChg chg="mod">
          <ac:chgData name="Grabinski, Julia" userId="92323e56-d2d5-4543-8d33-944cfad52146" providerId="ADAL" clId="{5A9F36F4-20E0-4718-870D-FA96416A507C}" dt="2018-12-03T14:01:04.658" v="1112" actId="20577"/>
          <ac:spMkLst>
            <pc:docMk/>
            <pc:sldMk cId="1293106695" sldId="264"/>
            <ac:spMk id="2" creationId="{B4486F20-062E-4D1A-9148-9528D91413CB}"/>
          </ac:spMkLst>
        </pc:spChg>
        <pc:spChg chg="mod">
          <ac:chgData name="Grabinski, Julia" userId="92323e56-d2d5-4543-8d33-944cfad52146" providerId="ADAL" clId="{5A9F36F4-20E0-4718-870D-FA96416A507C}" dt="2018-12-03T14:06:33.920" v="1482" actId="6549"/>
          <ac:spMkLst>
            <pc:docMk/>
            <pc:sldMk cId="1293106695" sldId="264"/>
            <ac:spMk id="3" creationId="{BA2CDCE2-2522-4D48-A94C-6ECBA86A51C8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15.468" v="2289"/>
        <pc:sldMkLst>
          <pc:docMk/>
          <pc:sldMk cId="4110870001" sldId="265"/>
        </pc:sldMkLst>
        <pc:spChg chg="mod">
          <ac:chgData name="Grabinski, Julia" userId="92323e56-d2d5-4543-8d33-944cfad52146" providerId="ADAL" clId="{5A9F36F4-20E0-4718-870D-FA96416A507C}" dt="2018-12-03T14:11:18.075" v="1720" actId="12"/>
          <ac:spMkLst>
            <pc:docMk/>
            <pc:sldMk cId="4110870001" sldId="265"/>
            <ac:spMk id="3" creationId="{1DC1249F-FA9E-456D-B170-E234615BCC8A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08.833" v="2288"/>
        <pc:sldMkLst>
          <pc:docMk/>
          <pc:sldMk cId="2569497833" sldId="266"/>
        </pc:sldMkLst>
        <pc:spChg chg="mod">
          <ac:chgData name="Grabinski, Julia" userId="92323e56-d2d5-4543-8d33-944cfad52146" providerId="ADAL" clId="{5A9F36F4-20E0-4718-870D-FA96416A507C}" dt="2018-12-03T14:15:32.435" v="1975" actId="12"/>
          <ac:spMkLst>
            <pc:docMk/>
            <pc:sldMk cId="2569497833" sldId="266"/>
            <ac:spMk id="3" creationId="{B814487B-B98A-4C27-94C5-88BE8F8D9455}"/>
          </ac:spMkLst>
        </pc:spChg>
      </pc:sldChg>
      <pc:sldChg chg="modSp">
        <pc:chgData name="Grabinski, Julia" userId="92323e56-d2d5-4543-8d33-944cfad52146" providerId="ADAL" clId="{5A9F36F4-20E0-4718-870D-FA96416A507C}" dt="2018-12-03T14:18:47.160" v="2263" actId="20577"/>
        <pc:sldMkLst>
          <pc:docMk/>
          <pc:sldMk cId="1047581685" sldId="267"/>
        </pc:sldMkLst>
        <pc:spChg chg="mod">
          <ac:chgData name="Grabinski, Julia" userId="92323e56-d2d5-4543-8d33-944cfad52146" providerId="ADAL" clId="{5A9F36F4-20E0-4718-870D-FA96416A507C}" dt="2018-12-03T14:18:47.160" v="2263" actId="20577"/>
          <ac:spMkLst>
            <pc:docMk/>
            <pc:sldMk cId="1047581685" sldId="267"/>
            <ac:spMk id="3" creationId="{00261B20-1891-4041-A10A-607A778F7A23}"/>
          </ac:spMkLst>
        </pc:spChg>
      </pc:sldChg>
      <pc:sldChg chg="addSp delSp modSp modAnim">
        <pc:chgData name="Grabinski, Julia" userId="92323e56-d2d5-4543-8d33-944cfad52146" providerId="ADAL" clId="{5A9F36F4-20E0-4718-870D-FA96416A507C}" dt="2018-12-03T14:26:56.896" v="2287"/>
        <pc:sldMkLst>
          <pc:docMk/>
          <pc:sldMk cId="260558348" sldId="268"/>
        </pc:sldMkLst>
        <pc:spChg chg="del mod">
          <ac:chgData name="Grabinski, Julia" userId="92323e56-d2d5-4543-8d33-944cfad52146" providerId="ADAL" clId="{5A9F36F4-20E0-4718-870D-FA96416A507C}" dt="2018-12-03T13:34:10.762" v="59"/>
          <ac:spMkLst>
            <pc:docMk/>
            <pc:sldMk cId="260558348" sldId="268"/>
            <ac:spMk id="3" creationId="{82715ADA-11EA-4C89-A408-073EEE78A51B}"/>
          </ac:spMkLst>
        </pc:spChg>
        <pc:spChg chg="add del mod">
          <ac:chgData name="Grabinski, Julia" userId="92323e56-d2d5-4543-8d33-944cfad52146" providerId="ADAL" clId="{5A9F36F4-20E0-4718-870D-FA96416A507C}" dt="2018-12-03T13:34:37.612" v="62" actId="478"/>
          <ac:spMkLst>
            <pc:docMk/>
            <pc:sldMk cId="260558348" sldId="268"/>
            <ac:spMk id="7" creationId="{FD3734F8-F03C-47A3-B061-FC2A6697B45A}"/>
          </ac:spMkLst>
        </pc:spChg>
        <pc:spChg chg="add mod">
          <ac:chgData name="Grabinski, Julia" userId="92323e56-d2d5-4543-8d33-944cfad52146" providerId="ADAL" clId="{5A9F36F4-20E0-4718-870D-FA96416A507C}" dt="2018-12-03T14:26:47.296" v="2286" actId="14100"/>
          <ac:spMkLst>
            <pc:docMk/>
            <pc:sldMk cId="260558348" sldId="268"/>
            <ac:spMk id="8" creationId="{283C52E0-041F-40D9-AF16-57993B709839}"/>
          </ac:spMkLst>
        </pc:spChg>
        <pc:picChg chg="add mod">
          <ac:chgData name="Grabinski, Julia" userId="92323e56-d2d5-4543-8d33-944cfad52146" providerId="ADAL" clId="{5A9F36F4-20E0-4718-870D-FA96416A507C}" dt="2018-12-03T14:26:09.784" v="2278" actId="1076"/>
          <ac:picMkLst>
            <pc:docMk/>
            <pc:sldMk cId="260558348" sldId="268"/>
            <ac:picMk id="6" creationId="{E03A3CD4-B310-4E7B-9899-5EDD8181318E}"/>
          </ac:picMkLst>
        </pc:picChg>
      </pc:sldChg>
      <pc:sldChg chg="modSp add">
        <pc:chgData name="Grabinski, Julia" userId="92323e56-d2d5-4543-8d33-944cfad52146" providerId="ADAL" clId="{5A9F36F4-20E0-4718-870D-FA96416A507C}" dt="2018-12-03T14:31:17.175" v="2495" actId="5793"/>
        <pc:sldMkLst>
          <pc:docMk/>
          <pc:sldMk cId="3821824930" sldId="269"/>
        </pc:sldMkLst>
        <pc:spChg chg="mod">
          <ac:chgData name="Grabinski, Julia" userId="92323e56-d2d5-4543-8d33-944cfad52146" providerId="ADAL" clId="{5A9F36F4-20E0-4718-870D-FA96416A507C}" dt="2018-12-03T13:35:16.402" v="75" actId="20577"/>
          <ac:spMkLst>
            <pc:docMk/>
            <pc:sldMk cId="3821824930" sldId="269"/>
            <ac:spMk id="2" creationId="{43BB3B69-1FAA-4A2B-8EDA-81B72F376A01}"/>
          </ac:spMkLst>
        </pc:spChg>
        <pc:spChg chg="mod">
          <ac:chgData name="Grabinski, Julia" userId="92323e56-d2d5-4543-8d33-944cfad52146" providerId="ADAL" clId="{5A9F36F4-20E0-4718-870D-FA96416A507C}" dt="2018-12-03T14:31:17.175" v="2495" actId="5793"/>
          <ac:spMkLst>
            <pc:docMk/>
            <pc:sldMk cId="3821824930" sldId="269"/>
            <ac:spMk id="3" creationId="{8EB5C70D-B5F2-4417-A863-1A62251BE145}"/>
          </ac:spMkLst>
        </pc:spChg>
      </pc:sldChg>
      <pc:sldChg chg="modSp add">
        <pc:chgData name="Grabinski, Julia" userId="92323e56-d2d5-4543-8d33-944cfad52146" providerId="ADAL" clId="{5A9F36F4-20E0-4718-870D-FA96416A507C}" dt="2018-12-03T13:56:32.302" v="760" actId="20577"/>
        <pc:sldMkLst>
          <pc:docMk/>
          <pc:sldMk cId="3670176020" sldId="270"/>
        </pc:sldMkLst>
        <pc:spChg chg="mod">
          <ac:chgData name="Grabinski, Julia" userId="92323e56-d2d5-4543-8d33-944cfad52146" providerId="ADAL" clId="{5A9F36F4-20E0-4718-870D-FA96416A507C}" dt="2018-12-03T13:55:36.573" v="651" actId="20577"/>
          <ac:spMkLst>
            <pc:docMk/>
            <pc:sldMk cId="3670176020" sldId="270"/>
            <ac:spMk id="2" creationId="{4B6D1625-5A6E-4296-BE93-C69ED5AE5D63}"/>
          </ac:spMkLst>
        </pc:spChg>
        <pc:spChg chg="mod">
          <ac:chgData name="Grabinski, Julia" userId="92323e56-d2d5-4543-8d33-944cfad52146" providerId="ADAL" clId="{5A9F36F4-20E0-4718-870D-FA96416A507C}" dt="2018-12-03T13:56:32.302" v="760" actId="20577"/>
          <ac:spMkLst>
            <pc:docMk/>
            <pc:sldMk cId="3670176020" sldId="270"/>
            <ac:spMk id="3" creationId="{D46E7203-5D93-4BCE-80A8-5E6538BFBA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3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3-8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3-9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94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High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unimportant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4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= multiple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Tress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20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Wine</a:t>
            </a:r>
            <a:r>
              <a:rPr lang="de-DE" dirty="0"/>
              <a:t>, a matter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chemicals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Group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2098A5-4710-4CCE-B23B-F634948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000" y="6134400"/>
            <a:ext cx="5544184" cy="180000"/>
          </a:xfrm>
        </p:spPr>
        <p:txBody>
          <a:bodyPr/>
          <a:lstStyle/>
          <a:p>
            <a:r>
              <a:rPr lang="de-DE" dirty="0"/>
              <a:t>Andre </a:t>
            </a:r>
            <a:r>
              <a:rPr lang="de-DE" dirty="0" err="1"/>
              <a:t>Tschalzev</a:t>
            </a:r>
            <a:r>
              <a:rPr lang="de-DE" dirty="0"/>
              <a:t>, Michael </a:t>
            </a:r>
            <a:r>
              <a:rPr lang="de-DE" dirty="0" err="1"/>
              <a:t>Monchy</a:t>
            </a:r>
            <a:r>
              <a:rPr lang="de-DE" dirty="0"/>
              <a:t>, </a:t>
            </a:r>
            <a:r>
              <a:rPr lang="de-DE" dirty="0" err="1"/>
              <a:t>Tido</a:t>
            </a:r>
            <a:r>
              <a:rPr lang="de-DE" dirty="0"/>
              <a:t> Marschall, Maxim Belikov, Julia Grabinski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2ACC4-93AC-4EE2-B6DF-19F052F6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82"/>
          <a:stretch/>
        </p:blipFill>
        <p:spPr>
          <a:xfrm>
            <a:off x="0" y="2060848"/>
            <a:ext cx="9144000" cy="37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6F20-062E-4D1A-9148-9528D914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DCE2-2522-4D48-A94C-6ECBA86A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11 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0.54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D51C-10E8-4E91-870B-C317F23F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92ECB-733B-4B30-9504-2F79559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6797-AD00-4302-B65F-11E6F753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1249F-FA9E-456D-B170-E234615BC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Powerful </a:t>
                </a:r>
                <a:r>
                  <a:rPr lang="de-DE" dirty="0" err="1"/>
                  <a:t>algorithms</a:t>
                </a:r>
                <a:r>
                  <a:rPr lang="de-DE" dirty="0"/>
                  <a:t> but </a:t>
                </a:r>
                <a:r>
                  <a:rPr lang="de-DE" dirty="0" err="1"/>
                  <a:t>Gridsearch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C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Best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/>
                  <a:t>Red 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de-DE" dirty="0"/>
                  <a:t>White: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 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between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100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3000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RSME: 0.56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&amp; 0.57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red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1249F-FA9E-456D-B170-E234615BC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4" t="-2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AF8D-E69C-4427-96FC-4509C610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7D20C-222A-4720-A307-26A778EC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8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FC55-9E0B-4E23-ADE7-DBA05FB1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487B-B98A-4C27-94C5-88BE8F8D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Layer</a:t>
            </a:r>
          </a:p>
          <a:p>
            <a:r>
              <a:rPr lang="de-DE" dirty="0"/>
              <a:t>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, </a:t>
            </a:r>
            <a:r>
              <a:rPr lang="de-DE" dirty="0" err="1"/>
              <a:t>eLU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SeLU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SeLU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8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7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9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0.61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0.60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10F9-AA61-43F4-8454-7F727B95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1B864-6B9D-4F80-8200-9CB5B147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C409-9B7D-4CC1-B022-5E7B247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3CD4-B310-4E7B-9899-5EDD8181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44" y="2772461"/>
            <a:ext cx="7121912" cy="1728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3CAB-D97C-4BC8-ACA3-E695D6DA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3F969-F9C4-4DA6-9C1C-4C25616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C52E0-041F-40D9-AF16-57993B709839}"/>
              </a:ext>
            </a:extLst>
          </p:cNvPr>
          <p:cNvSpPr/>
          <p:nvPr/>
        </p:nvSpPr>
        <p:spPr>
          <a:xfrm>
            <a:off x="4788024" y="2761673"/>
            <a:ext cx="100811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655F-5695-471B-B0C3-334817A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1B20-1891-4041-A10A-607A778F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Radnom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skewness</a:t>
            </a:r>
            <a:endParaRPr lang="de-DE" dirty="0"/>
          </a:p>
          <a:p>
            <a:r>
              <a:rPr lang="de-DE" dirty="0"/>
              <a:t>Hard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, but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98C9-E00F-4733-9D26-6595A347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BD36-03C5-4CA6-8B93-3A0B2892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8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253-9462-4663-A509-0E4EFDD9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C6F1-A943-4D39-875B-98ED58F28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827248"/>
            <a:ext cx="7776000" cy="3834000"/>
          </a:xfrm>
        </p:spPr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  <a:p>
            <a:r>
              <a:rPr lang="de-DE" dirty="0" err="1"/>
              <a:t>Realted</a:t>
            </a:r>
            <a:r>
              <a:rPr lang="de-DE" dirty="0"/>
              <a:t> Work</a:t>
            </a:r>
          </a:p>
          <a:p>
            <a:r>
              <a:rPr lang="de-DE" dirty="0"/>
              <a:t>Dataset</a:t>
            </a:r>
          </a:p>
          <a:p>
            <a:r>
              <a:rPr lang="de-DE" dirty="0" err="1"/>
              <a:t>Approaches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kNN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  <a:p>
            <a:r>
              <a:rPr lang="de-DE" dirty="0" err="1"/>
              <a:t>Discussion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4714-7163-4271-8FB3-84CD9CE8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29C8-91AF-4F84-92EC-BEA3AA4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Vino Verde (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)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r>
              <a:rPr lang="de-DE" dirty="0" err="1"/>
              <a:t>Differentiate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</a:t>
            </a:r>
            <a:r>
              <a:rPr lang="de-DE" dirty="0" err="1"/>
              <a:t>avarage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impression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3B69-1FAA-4A2B-8EDA-81B72F37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70D-B5F2-4417-A863-1A62251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inbalanced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  <a:p>
            <a:pPr lvl="1"/>
            <a:r>
              <a:rPr lang="de-DE" dirty="0"/>
              <a:t>SVMs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44480-9AE5-42CA-875C-EBB47AB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F82A6-C1F1-4846-B139-24AF2675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3AA7-BDC0-4D89-B00F-2960D523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EC24-5F95-49A4-873C-703EF86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1599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/>
              <a:t>4898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/>
              <a:t>11 different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attribute</a:t>
            </a:r>
            <a:endParaRPr lang="de-DE" dirty="0"/>
          </a:p>
          <a:p>
            <a:r>
              <a:rPr lang="de-DE" dirty="0"/>
              <a:t>Quality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 </a:t>
            </a:r>
            <a:r>
              <a:rPr lang="de-DE" dirty="0" err="1"/>
              <a:t>experts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wines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6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7FF8-539E-4DC0-833F-37E712D5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85F2B-5B53-441B-83FC-E0DF9B4F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71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1625-5A6E-4296-BE93-C69ED5AE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br>
              <a:rPr lang="de-DE" dirty="0"/>
            </a:b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7203-5D93-4BCE-80A8-5E6538BF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Split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(&lt;6) </a:t>
            </a:r>
            <a:r>
              <a:rPr lang="de-DE" dirty="0" err="1"/>
              <a:t>avarage</a:t>
            </a:r>
            <a:r>
              <a:rPr lang="de-DE" dirty="0"/>
              <a:t> (6)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(&gt;6)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RSME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Skip </a:t>
            </a:r>
            <a:r>
              <a:rPr lang="de-DE" dirty="0" err="1"/>
              <a:t>generall</a:t>
            </a:r>
            <a:r>
              <a:rPr lang="de-DE" dirty="0"/>
              <a:t> </a:t>
            </a:r>
            <a:r>
              <a:rPr lang="de-DE" dirty="0" err="1"/>
              <a:t>prepocessing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3387-4534-4F56-B5F1-1BCE3689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4B00D-D27E-4C9D-9487-B78BCEE5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1954-4779-4BDF-8690-C36DE991B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095444"/>
            <a:ext cx="7772400" cy="468000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4DAF4-3F87-4FD1-B262-B5DCBA4C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4A84-D907-4BCF-8CEA-25A1D100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89F2-2A5C-4FAA-94B5-A35139F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b="28756"/>
          <a:stretch/>
        </p:blipFill>
        <p:spPr>
          <a:xfrm>
            <a:off x="8524" y="3140968"/>
            <a:ext cx="9144000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7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679-EEC7-48B6-8ED2-00DB02DA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kNN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7477-BF0D-461F-8467-9DB9F1B8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k = 1</a:t>
            </a:r>
          </a:p>
          <a:p>
            <a:r>
              <a:rPr lang="de-DE" dirty="0"/>
              <a:t>Z-transformation</a:t>
            </a:r>
          </a:p>
          <a:p>
            <a:r>
              <a:rPr lang="de-DE" dirty="0" err="1"/>
              <a:t>Really</a:t>
            </a:r>
            <a:r>
              <a:rPr lang="de-DE" dirty="0"/>
              <a:t> fast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0.57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0.56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AF9B-5C73-4679-949C-DF507491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D72C-015E-4E0E-AE1F-62BAC52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D202-FCAE-4933-A25E-FAEA9A2A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9642-D396-4B71-9EED-338C88E2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Naive </a:t>
            </a:r>
            <a:r>
              <a:rPr lang="de-DE" dirty="0" err="1"/>
              <a:t>Bayes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attributes</a:t>
            </a:r>
            <a:endParaRPr lang="de-DE" dirty="0"/>
          </a:p>
          <a:p>
            <a:r>
              <a:rPr lang="de-DE" dirty="0"/>
              <a:t>Strong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	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:</a:t>
            </a:r>
          </a:p>
          <a:p>
            <a:r>
              <a:rPr lang="de-DE" dirty="0" err="1"/>
              <a:t>Really</a:t>
            </a:r>
            <a:r>
              <a:rPr lang="de-DE" dirty="0"/>
              <a:t> fast</a:t>
            </a:r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0.69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0.63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7D36-3668-4637-BFC3-3A43DDDC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39614-9881-4F44-BC7D-38B8DF3B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2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PPT_Folienmaster_Wim_ENG</Template>
  <TotalTime>0</TotalTime>
  <Words>416</Words>
  <Application>Microsoft Office PowerPoint</Application>
  <PresentationFormat>Bildschirmpräsentation (4:3)</PresentationFormat>
  <Paragraphs>121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Wingdings</vt:lpstr>
      <vt:lpstr>Präsentationsvorlage BWL DE</vt:lpstr>
      <vt:lpstr>Wine, a matter of chemicals?</vt:lpstr>
      <vt:lpstr>Agenda</vt:lpstr>
      <vt:lpstr>Application Area &amp; Goals</vt:lpstr>
      <vt:lpstr>Related Work</vt:lpstr>
      <vt:lpstr>Dataset</vt:lpstr>
      <vt:lpstr>Dataset Decisions</vt:lpstr>
      <vt:lpstr>Different Approaches</vt:lpstr>
      <vt:lpstr>kNN</vt:lpstr>
      <vt:lpstr>Naive Bayes</vt:lpstr>
      <vt:lpstr>Random Forest</vt:lpstr>
      <vt:lpstr>Support Vector Machines</vt:lpstr>
      <vt:lpstr>Feed-Forward Neural Networks</vt:lpstr>
      <vt:lpstr>Best Results over all Approaches</vt:lpstr>
      <vt:lpstr>Discussion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Wine, a matter of chemicals?</dc:title>
  <dc:creator>Grabinski, Julia</dc:creator>
  <cp:lastModifiedBy>Tido Marschall</cp:lastModifiedBy>
  <cp:revision>12</cp:revision>
  <dcterms:created xsi:type="dcterms:W3CDTF">2018-11-27T08:41:47Z</dcterms:created>
  <dcterms:modified xsi:type="dcterms:W3CDTF">2018-12-04T10:00:56Z</dcterms:modified>
</cp:coreProperties>
</file>